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36D-8912-4F33-A07A-2C8A1A03A04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1C8-3902-4638-9E70-C9ED9E5C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8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36D-8912-4F33-A07A-2C8A1A03A04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1C8-3902-4638-9E70-C9ED9E5C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7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36D-8912-4F33-A07A-2C8A1A03A04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1C8-3902-4638-9E70-C9ED9E5C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4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36D-8912-4F33-A07A-2C8A1A03A04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1C8-3902-4638-9E70-C9ED9E5C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6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36D-8912-4F33-A07A-2C8A1A03A04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1C8-3902-4638-9E70-C9ED9E5C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7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36D-8912-4F33-A07A-2C8A1A03A04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1C8-3902-4638-9E70-C9ED9E5C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7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36D-8912-4F33-A07A-2C8A1A03A04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1C8-3902-4638-9E70-C9ED9E5C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2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36D-8912-4F33-A07A-2C8A1A03A04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1C8-3902-4638-9E70-C9ED9E5C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36D-8912-4F33-A07A-2C8A1A03A04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1C8-3902-4638-9E70-C9ED9E5C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3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36D-8912-4F33-A07A-2C8A1A03A04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1C8-3902-4638-9E70-C9ED9E5C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8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36D-8912-4F33-A07A-2C8A1A03A04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1C8-3902-4638-9E70-C9ED9E5C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67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0136D-8912-4F33-A07A-2C8A1A03A04A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2F1C8-3902-4638-9E70-C9ED9E5C3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2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photo description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59" y="235131"/>
            <a:ext cx="2349017" cy="86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005" y="287963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		  MOVE MORE </a:t>
            </a:r>
            <a:r>
              <a:rPr lang="en-US" b="1" dirty="0"/>
              <a:t>TRACKER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329450"/>
              </p:ext>
            </p:extLst>
          </p:nvPr>
        </p:nvGraphicFramePr>
        <p:xfrm>
          <a:off x="628646" y="1166056"/>
          <a:ext cx="7886704" cy="4978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72">
                  <a:extLst>
                    <a:ext uri="{9D8B030D-6E8A-4147-A177-3AD203B41FA5}">
                      <a16:colId xmlns:a16="http://schemas.microsoft.com/office/drawing/2014/main" val="37741361"/>
                    </a:ext>
                  </a:extLst>
                </a:gridCol>
                <a:gridCol w="1126672">
                  <a:extLst>
                    <a:ext uri="{9D8B030D-6E8A-4147-A177-3AD203B41FA5}">
                      <a16:colId xmlns:a16="http://schemas.microsoft.com/office/drawing/2014/main" val="1310718414"/>
                    </a:ext>
                  </a:extLst>
                </a:gridCol>
                <a:gridCol w="1126672">
                  <a:extLst>
                    <a:ext uri="{9D8B030D-6E8A-4147-A177-3AD203B41FA5}">
                      <a16:colId xmlns:a16="http://schemas.microsoft.com/office/drawing/2014/main" val="1302659714"/>
                    </a:ext>
                  </a:extLst>
                </a:gridCol>
                <a:gridCol w="1126672">
                  <a:extLst>
                    <a:ext uri="{9D8B030D-6E8A-4147-A177-3AD203B41FA5}">
                      <a16:colId xmlns:a16="http://schemas.microsoft.com/office/drawing/2014/main" val="2032351681"/>
                    </a:ext>
                  </a:extLst>
                </a:gridCol>
                <a:gridCol w="1126672">
                  <a:extLst>
                    <a:ext uri="{9D8B030D-6E8A-4147-A177-3AD203B41FA5}">
                      <a16:colId xmlns:a16="http://schemas.microsoft.com/office/drawing/2014/main" val="1246307390"/>
                    </a:ext>
                  </a:extLst>
                </a:gridCol>
                <a:gridCol w="1126672">
                  <a:extLst>
                    <a:ext uri="{9D8B030D-6E8A-4147-A177-3AD203B41FA5}">
                      <a16:colId xmlns:a16="http://schemas.microsoft.com/office/drawing/2014/main" val="1141170846"/>
                    </a:ext>
                  </a:extLst>
                </a:gridCol>
                <a:gridCol w="1126672">
                  <a:extLst>
                    <a:ext uri="{9D8B030D-6E8A-4147-A177-3AD203B41FA5}">
                      <a16:colId xmlns:a16="http://schemas.microsoft.com/office/drawing/2014/main" val="3540028678"/>
                    </a:ext>
                  </a:extLst>
                </a:gridCol>
              </a:tblGrid>
              <a:tr h="8297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Record miles.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April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22</a:t>
                      </a:r>
                      <a:br>
                        <a:rPr lang="en-US" sz="1400" baseline="0" dirty="0">
                          <a:solidFill>
                            <a:schemeClr val="tx1"/>
                          </a:solidFill>
                        </a:rPr>
                      </a:br>
                      <a:br>
                        <a:rPr lang="en-US" sz="140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April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23</a:t>
                      </a:r>
                      <a:br>
                        <a:rPr lang="en-US" sz="1400" baseline="0" dirty="0">
                          <a:solidFill>
                            <a:schemeClr val="tx1"/>
                          </a:solidFill>
                        </a:rPr>
                      </a:br>
                      <a:br>
                        <a:rPr lang="en-US" sz="140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April 24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</a:rPr>
                      </a:br>
                      <a:br>
                        <a:rPr lang="en-US" sz="14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April 25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</a:rPr>
                      </a:br>
                      <a:br>
                        <a:rPr lang="en-US" sz="14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April 26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</a:rPr>
                      </a:br>
                      <a:br>
                        <a:rPr lang="en-US" sz="14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April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27</a:t>
                      </a:r>
                    </a:p>
                    <a:p>
                      <a:endParaRPr lang="en-US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66214720"/>
                  </a:ext>
                </a:extLst>
              </a:tr>
              <a:tr h="8297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April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</a:rPr>
                        <a:t> 28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</a:rPr>
                      </a:br>
                      <a:br>
                        <a:rPr lang="en-US" sz="1400" b="1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April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</a:rPr>
                        <a:t> 29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</a:rPr>
                      </a:br>
                      <a:br>
                        <a:rPr lang="en-US" sz="1400" b="1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April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</a:rPr>
                        <a:t> 30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</a:rPr>
                      </a:br>
                      <a:br>
                        <a:rPr lang="en-US" sz="1400" b="1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1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2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3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4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91839547"/>
                  </a:ext>
                </a:extLst>
              </a:tr>
              <a:tr h="8297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5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6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7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8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9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10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11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64809866"/>
                  </a:ext>
                </a:extLst>
              </a:tr>
              <a:tr h="8297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12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13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14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15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16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17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18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28221559"/>
                  </a:ext>
                </a:extLst>
              </a:tr>
              <a:tr h="8297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19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20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21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22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23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24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25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95132240"/>
                  </a:ext>
                </a:extLst>
              </a:tr>
              <a:tr h="8297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26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27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28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29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30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May 31</a:t>
                      </a: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b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__________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TOTAL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_________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36393593"/>
                  </a:ext>
                </a:extLst>
              </a:tr>
            </a:tbl>
          </a:graphicData>
        </a:graphic>
      </p:graphicFrame>
      <p:pic>
        <p:nvPicPr>
          <p:cNvPr id="7" name="Picture 6" descr="Clipart - &lt;strong&gt;Pencil&lt;/strong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29182">
            <a:off x="1280570" y="1414146"/>
            <a:ext cx="416274" cy="403959"/>
          </a:xfrm>
          <a:prstGeom prst="rect">
            <a:avLst/>
          </a:prstGeom>
        </p:spPr>
      </p:pic>
      <p:pic>
        <p:nvPicPr>
          <p:cNvPr id="9" name="Picture 8" descr="Clipart - &lt;strong&gt;walk&lt;/strong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63883">
            <a:off x="7987222" y="5201198"/>
            <a:ext cx="487680" cy="487680"/>
          </a:xfrm>
          <a:prstGeom prst="rect">
            <a:avLst/>
          </a:prstGeom>
        </p:spPr>
      </p:pic>
      <p:pic>
        <p:nvPicPr>
          <p:cNvPr id="11" name="Picture 10" descr="Clipart - &lt;strong&gt;walk&lt;/strong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71411">
            <a:off x="8252908" y="5632070"/>
            <a:ext cx="487680" cy="48768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73720" y="6132817"/>
            <a:ext cx="7789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Provide contact information on the reverse side and return to Sanford Clinic Rehab Department, Clear Lake Area Development office, or Deuel County Public Health Office.</a:t>
            </a:r>
          </a:p>
        </p:txBody>
      </p:sp>
    </p:spTree>
    <p:extLst>
      <p:ext uri="{BB962C8B-B14F-4D97-AF65-F5344CB8AC3E}">
        <p14:creationId xmlns:p14="http://schemas.microsoft.com/office/powerpoint/2010/main" val="3247542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237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    MOVE MORE TRACKER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 MORE TRACKER:  Record miles.</dc:title>
  <dc:creator>Wells</dc:creator>
  <cp:lastModifiedBy>Sarah Salzer</cp:lastModifiedBy>
  <cp:revision>6</cp:revision>
  <dcterms:created xsi:type="dcterms:W3CDTF">2024-03-21T16:41:38Z</dcterms:created>
  <dcterms:modified xsi:type="dcterms:W3CDTF">2024-04-02T19:53:41Z</dcterms:modified>
</cp:coreProperties>
</file>